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5050"/>
    <a:srgbClr val="3399FF"/>
    <a:srgbClr val="66FF66"/>
    <a:srgbClr val="CCFF99"/>
    <a:srgbClr val="E6F2D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6" d="100"/>
          <a:sy n="106" d="100"/>
        </p:scale>
        <p:origin x="-1644" y="-96"/>
      </p:cViewPr>
      <p:guideLst>
        <p:guide orient="horz" pos="2160"/>
        <p:guide pos="2880"/>
      </p:guideLst>
    </p:cSldViewPr>
  </p:slideViewPr>
  <p:notesTextViewPr>
    <p:cViewPr>
      <p:scale>
        <a:sx n="100" d="100"/>
        <a:sy n="100" d="100"/>
      </p:scale>
      <p:origin x="0" y="0"/>
    </p:cViewPr>
  </p:notesTextViewPr>
  <p:gridSpacing cx="73736200" cy="73736200"/>
</p:viewPr>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ctylos">
  <a:themeElements>
    <a:clrScheme name="Iapetus">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Dactylos">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actylos">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0</TotalTime>
  <Words>140</Words>
  <Application>Microsoft Office PowerPoint</Application>
  <PresentationFormat>Bildschirmpräsentation (4:3)</PresentationFormat>
  <Paragraphs>31</Paragraphs>
  <Slides>8</Slides>
  <Notes>0</Notes>
  <HiddenSlides>0</HiddenSlides>
  <MMClips>0</MMClips>
  <ScaleCrop>false</ScaleCrop>
  <HeadingPairs>
    <vt:vector size="4" baseType="variant">
      <vt:variant>
        <vt:lpstr>Design</vt:lpstr>
      </vt:variant>
      <vt:variant>
        <vt:i4>1</vt:i4>
      </vt:variant>
      <vt:variant>
        <vt:lpstr>Folientitel</vt:lpstr>
      </vt:variant>
      <vt:variant>
        <vt:i4>8</vt:i4>
      </vt:variant>
    </vt:vector>
  </HeadingPairs>
  <TitlesOfParts>
    <vt:vector size="9" baseType="lpstr">
      <vt:lpstr>Dactylos</vt:lpstr>
      <vt:lpstr>Grüne    Mobilität</vt:lpstr>
      <vt:lpstr>1. Grüne Mobilität setzt auf -  Verkehrsvermeidung -  Fußwege und Fahrrad, wo möglich  -  einen GUTEN, Benutzer-freundlichen  Nah- und Fernverkehr -  und – wo ein Auto gebraucht wird –  auf e-Autos </vt:lpstr>
      <vt:lpstr>2. Wir verbessern die Bedingungen für Fußgänger und Radfahrer umgehend durch den Ausbau der Infrastruktur  (z.B. Radschnellwege, möglichst kreuzungsfreie Strecken) und die Schaffung zahlreicher neuer Verknüpfungspunkte zum Umsteigen mit guter Infrastruktur (z. B. gesicherte Fahrrad-Unterstellplätze mit  Lademöglichkeit).  </vt:lpstr>
      <vt:lpstr>3. WIR fördern die Innovation! Die Antriebe aller Verkehrsmittel (Autos, LKW, Bussen, Lokomotiven, Schiffen, Flugzeugen u.a.) ersetzen wir durch gesetzliche Vorgaben (Einführung der „blauen Plakette“ o.ä.) – jeweils so schnell wie möglich und technisch machbar –  durch Motoren ohne oder mit geringst möglichen Luftbelastungen (CO2, NOx, Feinstaub …).  </vt:lpstr>
      <vt:lpstr>4. Wir sorgen für Luftreinheit! - Mit uns wird es   keine  Messwertfälschung  - keine entschärfte Auflagen,   keine Freibriefe zum Betrug oder  - kein Verwässern von nötigen  Gesetzen durch Lobbyisten mehr geben </vt:lpstr>
      <vt:lpstr>5. Wir sorgen für   die Durchsetzung des Rechtes! -  Wir stellen sicher, dass kriminelle   Straftäter auch vor Gericht landen   und verantwortliche Unternehmen   die durch sie verursachten   Kosten übernehmen müssen!   </vt:lpstr>
      <vt:lpstr>6.  Wir fördern die Elektromobilität   gezielt und wirksam, NICHT mit der „Gieskanne“ , durch: -  schnellen und nachhaltigen Ausbau der   Lade-Infrastruktur an den Fernstraßen UND   in der Fläche -  Schaffung EINFACHER, einheitlicher,   übersichtlicher, kundengerechter und   preiswerter Bezahlsysteme </vt:lpstr>
      <vt:lpstr>7.  Wir unterstützen  „Mobilität“ statt „Autos“ Die Industrie muss künftig „Mobilität“ und nicht mehr „Autos“ zu verkaufen.  In Car-Sharing und dem Lösen EINES Beförderungsentgeltes für den Weg von A nach B liegt die Zukunft. Wer das erkennt, macht auch in den nächsten Jahrzehnten Gewinne und garantiert Arbeitsplätze!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Elektromobilität ist Klimaschutz</dc:title>
  <dc:creator>Karl</dc:creator>
  <cp:lastModifiedBy>Karl</cp:lastModifiedBy>
  <cp:revision>19</cp:revision>
  <dcterms:created xsi:type="dcterms:W3CDTF">2017-08-10T21:33:03Z</dcterms:created>
  <dcterms:modified xsi:type="dcterms:W3CDTF">2017-08-20T15:11:59Z</dcterms:modified>
</cp:coreProperties>
</file>